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69" r:id="rId4"/>
    <p:sldId id="270" r:id="rId5"/>
    <p:sldId id="272" r:id="rId6"/>
    <p:sldId id="273" r:id="rId7"/>
    <p:sldId id="274" r:id="rId8"/>
    <p:sldId id="275" r:id="rId9"/>
    <p:sldId id="276" r:id="rId10"/>
    <p:sldId id="277" r:id="rId11"/>
    <p:sldId id="260" r:id="rId12"/>
    <p:sldId id="261" r:id="rId13"/>
    <p:sldId id="259" r:id="rId14"/>
    <p:sldId id="258" r:id="rId15"/>
    <p:sldId id="262" r:id="rId16"/>
    <p:sldId id="268" r:id="rId17"/>
    <p:sldId id="263" r:id="rId18"/>
    <p:sldId id="264" r:id="rId19"/>
    <p:sldId id="265" r:id="rId20"/>
    <p:sldId id="266" r:id="rId21"/>
    <p:sldId id="278" r:id="rId22"/>
    <p:sldId id="267" r:id="rId23"/>
    <p:sldId id="257" r:id="rId24"/>
    <p:sldId id="27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5B5A"/>
    <a:srgbClr val="006600"/>
    <a:srgbClr val="2E2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84" d="100"/>
          <a:sy n="84" d="100"/>
        </p:scale>
        <p:origin x="-108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0FA-ABD3-400F-83B4-82B3655A53BB}" type="datetimeFigureOut">
              <a:rPr lang="en-US" smtClean="0"/>
              <a:pPr/>
              <a:t>5/31/12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6345-4A05-49FF-8235-34EB27F4C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0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0FA-ABD3-400F-83B4-82B3655A53BB}" type="datetimeFigureOut">
              <a:rPr lang="en-US" smtClean="0"/>
              <a:pPr/>
              <a:t>5/31/12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6345-4A05-49FF-8235-34EB27F4C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18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0FA-ABD3-400F-83B4-82B3655A53BB}" type="datetimeFigureOut">
              <a:rPr lang="en-US" smtClean="0"/>
              <a:pPr/>
              <a:t>5/31/12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6345-4A05-49FF-8235-34EB27F4C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7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0FA-ABD3-400F-83B4-82B3655A53BB}" type="datetimeFigureOut">
              <a:rPr lang="en-US" smtClean="0"/>
              <a:pPr/>
              <a:t>5/31/12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6345-4A05-49FF-8235-34EB27F4C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1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0FA-ABD3-400F-83B4-82B3655A53BB}" type="datetimeFigureOut">
              <a:rPr lang="en-US" smtClean="0"/>
              <a:pPr/>
              <a:t>5/31/12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6345-4A05-49FF-8235-34EB27F4C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0FA-ABD3-400F-83B4-82B3655A53BB}" type="datetimeFigureOut">
              <a:rPr lang="en-US" smtClean="0"/>
              <a:pPr/>
              <a:t>5/31/12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6345-4A05-49FF-8235-34EB27F4C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1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0FA-ABD3-400F-83B4-82B3655A53BB}" type="datetimeFigureOut">
              <a:rPr lang="en-US" smtClean="0"/>
              <a:pPr/>
              <a:t>5/31/12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6345-4A05-49FF-8235-34EB27F4C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26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0FA-ABD3-400F-83B4-82B3655A53BB}" type="datetimeFigureOut">
              <a:rPr lang="en-US" smtClean="0"/>
              <a:pPr/>
              <a:t>5/31/12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6345-4A05-49FF-8235-34EB27F4C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7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0FA-ABD3-400F-83B4-82B3655A53BB}" type="datetimeFigureOut">
              <a:rPr lang="en-US" smtClean="0"/>
              <a:pPr/>
              <a:t>5/31/12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6345-4A05-49FF-8235-34EB27F4C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37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0FA-ABD3-400F-83B4-82B3655A53BB}" type="datetimeFigureOut">
              <a:rPr lang="en-US" smtClean="0"/>
              <a:pPr/>
              <a:t>5/31/12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6345-4A05-49FF-8235-34EB27F4C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18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0FA-ABD3-400F-83B4-82B3655A53BB}" type="datetimeFigureOut">
              <a:rPr lang="en-US" smtClean="0"/>
              <a:pPr/>
              <a:t>5/31/12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6345-4A05-49FF-8235-34EB27F4C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6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1F0FA-ABD3-400F-83B4-82B3655A53BB}" type="datetimeFigureOut">
              <a:rPr lang="en-US" smtClean="0"/>
              <a:pPr/>
              <a:t>5/31/12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36345-4A05-49FF-8235-34EB27F4C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0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49.pn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5" Type="http://schemas.openxmlformats.org/officeDocument/2006/relationships/image" Target="../media/image9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od Vs Ev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387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8201"/>
            <a:ext cx="9144000" cy="2762250"/>
          </a:xfrm>
        </p:spPr>
        <p:txBody>
          <a:bodyPr>
            <a:normAutofit/>
          </a:bodyPr>
          <a:lstStyle/>
          <a:p>
            <a:r>
              <a:rPr lang="en-US" b="1" dirty="0" smtClean="0"/>
              <a:t>The Marriage of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Heaven and Hell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886200"/>
            <a:ext cx="7010400" cy="1752600"/>
          </a:xfrm>
        </p:spPr>
        <p:txBody>
          <a:bodyPr/>
          <a:lstStyle/>
          <a:p>
            <a:r>
              <a:rPr lang="en-US" dirty="0" smtClean="0"/>
              <a:t>(The Marriage of Studies and Social life)</a:t>
            </a:r>
            <a:endParaRPr lang="en-US" dirty="0"/>
          </a:p>
        </p:txBody>
      </p:sp>
      <p:pic>
        <p:nvPicPr>
          <p:cNvPr id="1028" name="Picture 4" descr="https://encrypted-tbn0.google.com/images?q=tbn:ANd9GcRKxkG-BaZD_Nh4_bL7yUrAYUXA7SO0AnlyVV7UF-cYaVnGdGzcW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9144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088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9824" y="635072"/>
            <a:ext cx="6644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All wholesome food is not caught, trapped, or made by Metro or </a:t>
            </a:r>
            <a:r>
              <a:rPr lang="en-US" sz="3200" dirty="0" err="1" smtClean="0"/>
              <a:t>VG’s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21129"/>
            <a:ext cx="5144755" cy="4352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800" y="2521129"/>
            <a:ext cx="5253278" cy="435294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28600"/>
            <a:ext cx="632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hours of folly are measured by the clock, but of wisdom no clock can measure.</a:t>
            </a:r>
            <a:endParaRPr lang="en-US" sz="3600" dirty="0"/>
          </a:p>
        </p:txBody>
      </p:sp>
      <p:pic>
        <p:nvPicPr>
          <p:cNvPr id="1026" name="Picture 2" descr="http://www.theflorahome.com/wp-content/uploads/2012/04/grandfather-cl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3645"/>
            <a:ext cx="4114800" cy="470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insteinracing.com/upload/images/blog/albert-ein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991" y="2153645"/>
            <a:ext cx="3876675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039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381000"/>
            <a:ext cx="662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hours spent on </a:t>
            </a:r>
            <a:r>
              <a:rPr lang="en-US" sz="3600" dirty="0"/>
              <a:t>F</a:t>
            </a:r>
            <a:r>
              <a:rPr lang="en-US" sz="3600" dirty="0" smtClean="0"/>
              <a:t>acebook are measured by the clock, but hours of study are measured by grades.</a:t>
            </a:r>
            <a:endParaRPr lang="en-US" sz="3600" dirty="0"/>
          </a:p>
        </p:txBody>
      </p:sp>
      <p:pic>
        <p:nvPicPr>
          <p:cNvPr id="2052" name="Picture 4" descr="http://simplyzesty.com/wp-content/uploads/2011/07/facebook_logo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95600"/>
            <a:ext cx="2962275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4.bp.blogspot.com/_kvF9b9Iiqgs/R2KtePDHFcI/AAAAAAAAArM/E9mdrOuEQSk/s400/ist2_498197_bad_grad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182" y="3048000"/>
            <a:ext cx="3619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97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228600"/>
            <a:ext cx="7162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The weak in courage is strong in cunning.</a:t>
            </a:r>
            <a:endParaRPr lang="en-US" sz="4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1" b="7221"/>
          <a:stretch/>
        </p:blipFill>
        <p:spPr bwMode="auto">
          <a:xfrm>
            <a:off x="0" y="1903750"/>
            <a:ext cx="9144000" cy="50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047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3096833" cy="222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38100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The weak in studies are strong in friends.</a:t>
            </a:r>
            <a:endParaRPr lang="en-US" sz="4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40255"/>
            <a:ext cx="3096833" cy="232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833" y="2340255"/>
            <a:ext cx="3303967" cy="232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832" y="4666147"/>
            <a:ext cx="3303967" cy="22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2340255"/>
            <a:ext cx="2743201" cy="232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https://encrypted-tbn0.google.com/images?q=tbn:ANd9GcQtraXYPYgpTDZoXsy7nPXZ9GpPAEU8NLU_rgIoK5S85oB0Uhn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464" y="4648200"/>
            <a:ext cx="276253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83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81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The apple tree never asks the beech how he shall grow,  nor the lion, the horse, how he shall take his prey.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 descr="http://t2.gstatic.com/images?q=tbn:ANd9GcSO-IuWU70dcuKNr-YEgbxGe9toK82F4mNFDT0sFs-UUoKw4F_knT3qpNc5H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9" y="3860804"/>
            <a:ext cx="3042689" cy="30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-yKEwRz_D8AM/TcONdloIBHI/AAAAAAAAACg/yoXyNo2PrbQ/s1600/apple_tree-5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86" y="3856254"/>
            <a:ext cx="2660413" cy="300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65" r="8065"/>
          <a:stretch/>
        </p:blipFill>
        <p:spPr bwMode="auto">
          <a:xfrm>
            <a:off x="5029200" y="3860803"/>
            <a:ext cx="4114800" cy="302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05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The engineer never asks the business major for help with </a:t>
            </a:r>
            <a:r>
              <a:rPr lang="en-US" sz="3600" dirty="0" err="1"/>
              <a:t>calc</a:t>
            </a:r>
            <a:r>
              <a:rPr lang="en-US" sz="3600" dirty="0"/>
              <a:t>, nor the business major, the engineer, how to make friends.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0" y="2286000"/>
            <a:ext cx="449825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http://2.bp.blogspot.com/_4bLb3ClcqZQ/TCvonRrDFZI/AAAAAAAAACc/OaHDONBa_7Y/s1600/toga+party+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1" y="2286000"/>
            <a:ext cx="4686299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204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ages.wikia.com/geology/images/b/bd/Volc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1244"/>
            <a:ext cx="9144000" cy="869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-27296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 The ancient tradition that the world will be consumed in fire at the end of six thousand years is true, as I have heard from Hell</a:t>
            </a:r>
            <a:r>
              <a:rPr lang="en-US" sz="4800" dirty="0" smtClean="0">
                <a:solidFill>
                  <a:schemeClr val="bg1"/>
                </a:solidFill>
              </a:rPr>
              <a:t>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6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17999">
              <a:srgbClr val="FFC000"/>
            </a:gs>
            <a:gs pos="36000">
              <a:srgbClr val="00B050"/>
            </a:gs>
            <a:gs pos="61000">
              <a:schemeClr val="accent3"/>
            </a:gs>
            <a:gs pos="82001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The standard tradition that a degree will be earned in four years is false, as I have heard from the office of the registrar who have seemingly decided to open enough sections for about ten people to get twelve units.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8" y="3168555"/>
            <a:ext cx="3583459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>
          <a:xfrm>
            <a:off x="2442797" y="5158506"/>
            <a:ext cx="1637884" cy="1108473"/>
          </a:xfrm>
          <a:custGeom>
            <a:avLst/>
            <a:gdLst>
              <a:gd name="connsiteX0" fmla="*/ 150278 w 1637884"/>
              <a:gd name="connsiteY0" fmla="*/ 246007 h 1108473"/>
              <a:gd name="connsiteX1" fmla="*/ 696188 w 1637884"/>
              <a:gd name="connsiteY1" fmla="*/ 259655 h 1108473"/>
              <a:gd name="connsiteX2" fmla="*/ 750779 w 1637884"/>
              <a:gd name="connsiteY2" fmla="*/ 286951 h 1108473"/>
              <a:gd name="connsiteX3" fmla="*/ 846313 w 1637884"/>
              <a:gd name="connsiteY3" fmla="*/ 300598 h 1108473"/>
              <a:gd name="connsiteX4" fmla="*/ 1160212 w 1637884"/>
              <a:gd name="connsiteY4" fmla="*/ 314246 h 1108473"/>
              <a:gd name="connsiteX5" fmla="*/ 1351281 w 1637884"/>
              <a:gd name="connsiteY5" fmla="*/ 327894 h 1108473"/>
              <a:gd name="connsiteX6" fmla="*/ 1392224 w 1637884"/>
              <a:gd name="connsiteY6" fmla="*/ 341542 h 1108473"/>
              <a:gd name="connsiteX7" fmla="*/ 1337633 w 1637884"/>
              <a:gd name="connsiteY7" fmla="*/ 355190 h 1108473"/>
              <a:gd name="connsiteX8" fmla="*/ 1242099 w 1637884"/>
              <a:gd name="connsiteY8" fmla="*/ 382485 h 1108473"/>
              <a:gd name="connsiteX9" fmla="*/ 1078325 w 1637884"/>
              <a:gd name="connsiteY9" fmla="*/ 409781 h 1108473"/>
              <a:gd name="connsiteX10" fmla="*/ 805370 w 1637884"/>
              <a:gd name="connsiteY10" fmla="*/ 450724 h 1108473"/>
              <a:gd name="connsiteX11" fmla="*/ 341346 w 1637884"/>
              <a:gd name="connsiteY11" fmla="*/ 491667 h 1108473"/>
              <a:gd name="connsiteX12" fmla="*/ 245812 w 1637884"/>
              <a:gd name="connsiteY12" fmla="*/ 505315 h 1108473"/>
              <a:gd name="connsiteX13" fmla="*/ 327699 w 1637884"/>
              <a:gd name="connsiteY13" fmla="*/ 518963 h 1108473"/>
              <a:gd name="connsiteX14" fmla="*/ 436881 w 1637884"/>
              <a:gd name="connsiteY14" fmla="*/ 546258 h 1108473"/>
              <a:gd name="connsiteX15" fmla="*/ 682540 w 1637884"/>
              <a:gd name="connsiteY15" fmla="*/ 559906 h 1108473"/>
              <a:gd name="connsiteX16" fmla="*/ 805370 w 1637884"/>
              <a:gd name="connsiteY16" fmla="*/ 573554 h 1108473"/>
              <a:gd name="connsiteX17" fmla="*/ 1419519 w 1637884"/>
              <a:gd name="connsiteY17" fmla="*/ 600849 h 1108473"/>
              <a:gd name="connsiteX18" fmla="*/ 1364928 w 1637884"/>
              <a:gd name="connsiteY18" fmla="*/ 641793 h 1108473"/>
              <a:gd name="connsiteX19" fmla="*/ 1269394 w 1637884"/>
              <a:gd name="connsiteY19" fmla="*/ 669088 h 1108473"/>
              <a:gd name="connsiteX20" fmla="*/ 955496 w 1637884"/>
              <a:gd name="connsiteY20" fmla="*/ 737327 h 1108473"/>
              <a:gd name="connsiteX21" fmla="*/ 505119 w 1637884"/>
              <a:gd name="connsiteY21" fmla="*/ 805566 h 1108473"/>
              <a:gd name="connsiteX22" fmla="*/ 436881 w 1637884"/>
              <a:gd name="connsiteY22" fmla="*/ 832861 h 1108473"/>
              <a:gd name="connsiteX23" fmla="*/ 327699 w 1637884"/>
              <a:gd name="connsiteY23" fmla="*/ 846509 h 1108473"/>
              <a:gd name="connsiteX24" fmla="*/ 587006 w 1637884"/>
              <a:gd name="connsiteY24" fmla="*/ 832861 h 1108473"/>
              <a:gd name="connsiteX25" fmla="*/ 914552 w 1637884"/>
              <a:gd name="connsiteY25" fmla="*/ 805566 h 1108473"/>
              <a:gd name="connsiteX26" fmla="*/ 1051030 w 1637884"/>
              <a:gd name="connsiteY26" fmla="*/ 791918 h 1108473"/>
              <a:gd name="connsiteX27" fmla="*/ 1255746 w 1637884"/>
              <a:gd name="connsiteY27" fmla="*/ 778270 h 1108473"/>
              <a:gd name="connsiteX28" fmla="*/ 1201155 w 1637884"/>
              <a:gd name="connsiteY28" fmla="*/ 805566 h 1108473"/>
              <a:gd name="connsiteX29" fmla="*/ 819018 w 1637884"/>
              <a:gd name="connsiteY29" fmla="*/ 873804 h 1108473"/>
              <a:gd name="connsiteX30" fmla="*/ 600654 w 1637884"/>
              <a:gd name="connsiteY30" fmla="*/ 860157 h 1108473"/>
              <a:gd name="connsiteX31" fmla="*/ 627949 w 1637884"/>
              <a:gd name="connsiteY31" fmla="*/ 559906 h 1108473"/>
              <a:gd name="connsiteX32" fmla="*/ 641597 w 1637884"/>
              <a:gd name="connsiteY32" fmla="*/ 518963 h 1108473"/>
              <a:gd name="connsiteX33" fmla="*/ 614302 w 1637884"/>
              <a:gd name="connsiteY33" fmla="*/ 382485 h 1108473"/>
              <a:gd name="connsiteX34" fmla="*/ 573358 w 1637884"/>
              <a:gd name="connsiteY34" fmla="*/ 368837 h 1108473"/>
              <a:gd name="connsiteX35" fmla="*/ 491472 w 1637884"/>
              <a:gd name="connsiteY35" fmla="*/ 355190 h 1108473"/>
              <a:gd name="connsiteX36" fmla="*/ 191221 w 1637884"/>
              <a:gd name="connsiteY36" fmla="*/ 368837 h 1108473"/>
              <a:gd name="connsiteX37" fmla="*/ 177573 w 1637884"/>
              <a:gd name="connsiteY37" fmla="*/ 409781 h 1108473"/>
              <a:gd name="connsiteX38" fmla="*/ 191221 w 1637884"/>
              <a:gd name="connsiteY38" fmla="*/ 559906 h 1108473"/>
              <a:gd name="connsiteX39" fmla="*/ 204869 w 1637884"/>
              <a:gd name="connsiteY39" fmla="*/ 614497 h 1108473"/>
              <a:gd name="connsiteX40" fmla="*/ 259460 w 1637884"/>
              <a:gd name="connsiteY40" fmla="*/ 696384 h 1108473"/>
              <a:gd name="connsiteX41" fmla="*/ 354994 w 1637884"/>
              <a:gd name="connsiteY41" fmla="*/ 819213 h 1108473"/>
              <a:gd name="connsiteX42" fmla="*/ 464176 w 1637884"/>
              <a:gd name="connsiteY42" fmla="*/ 901100 h 1108473"/>
              <a:gd name="connsiteX43" fmla="*/ 627949 w 1637884"/>
              <a:gd name="connsiteY43" fmla="*/ 996634 h 1108473"/>
              <a:gd name="connsiteX44" fmla="*/ 668893 w 1637884"/>
              <a:gd name="connsiteY44" fmla="*/ 1010282 h 1108473"/>
              <a:gd name="connsiteX45" fmla="*/ 846313 w 1637884"/>
              <a:gd name="connsiteY45" fmla="*/ 996634 h 1108473"/>
              <a:gd name="connsiteX46" fmla="*/ 941848 w 1637884"/>
              <a:gd name="connsiteY46" fmla="*/ 955691 h 1108473"/>
              <a:gd name="connsiteX47" fmla="*/ 1146564 w 1637884"/>
              <a:gd name="connsiteY47" fmla="*/ 846509 h 1108473"/>
              <a:gd name="connsiteX48" fmla="*/ 1201155 w 1637884"/>
              <a:gd name="connsiteY48" fmla="*/ 778270 h 1108473"/>
              <a:gd name="connsiteX49" fmla="*/ 1255746 w 1637884"/>
              <a:gd name="connsiteY49" fmla="*/ 723679 h 1108473"/>
              <a:gd name="connsiteX50" fmla="*/ 1283042 w 1637884"/>
              <a:gd name="connsiteY50" fmla="*/ 682736 h 1108473"/>
              <a:gd name="connsiteX51" fmla="*/ 1323985 w 1637884"/>
              <a:gd name="connsiteY51" fmla="*/ 641793 h 1108473"/>
              <a:gd name="connsiteX52" fmla="*/ 1405872 w 1637884"/>
              <a:gd name="connsiteY52" fmla="*/ 532610 h 1108473"/>
              <a:gd name="connsiteX53" fmla="*/ 1364928 w 1637884"/>
              <a:gd name="connsiteY53" fmla="*/ 450724 h 1108473"/>
              <a:gd name="connsiteX54" fmla="*/ 1310337 w 1637884"/>
              <a:gd name="connsiteY54" fmla="*/ 423428 h 1108473"/>
              <a:gd name="connsiteX55" fmla="*/ 1242099 w 1637884"/>
              <a:gd name="connsiteY55" fmla="*/ 409781 h 1108473"/>
              <a:gd name="connsiteX56" fmla="*/ 1187507 w 1637884"/>
              <a:gd name="connsiteY56" fmla="*/ 396133 h 1108473"/>
              <a:gd name="connsiteX57" fmla="*/ 914552 w 1637884"/>
              <a:gd name="connsiteY57" fmla="*/ 450724 h 1108473"/>
              <a:gd name="connsiteX58" fmla="*/ 832666 w 1637884"/>
              <a:gd name="connsiteY58" fmla="*/ 478019 h 1108473"/>
              <a:gd name="connsiteX59" fmla="*/ 737131 w 1637884"/>
              <a:gd name="connsiteY59" fmla="*/ 546258 h 1108473"/>
              <a:gd name="connsiteX60" fmla="*/ 682540 w 1637884"/>
              <a:gd name="connsiteY60" fmla="*/ 573554 h 1108473"/>
              <a:gd name="connsiteX61" fmla="*/ 587006 w 1637884"/>
              <a:gd name="connsiteY61" fmla="*/ 641793 h 1108473"/>
              <a:gd name="connsiteX62" fmla="*/ 546063 w 1637884"/>
              <a:gd name="connsiteY62" fmla="*/ 655440 h 1108473"/>
              <a:gd name="connsiteX63" fmla="*/ 532415 w 1637884"/>
              <a:gd name="connsiteY63" fmla="*/ 723679 h 1108473"/>
              <a:gd name="connsiteX64" fmla="*/ 559710 w 1637884"/>
              <a:gd name="connsiteY64" fmla="*/ 819213 h 1108473"/>
              <a:gd name="connsiteX65" fmla="*/ 614302 w 1637884"/>
              <a:gd name="connsiteY65" fmla="*/ 901100 h 1108473"/>
              <a:gd name="connsiteX66" fmla="*/ 682540 w 1637884"/>
              <a:gd name="connsiteY66" fmla="*/ 928395 h 1108473"/>
              <a:gd name="connsiteX67" fmla="*/ 1105621 w 1637884"/>
              <a:gd name="connsiteY67" fmla="*/ 846509 h 1108473"/>
              <a:gd name="connsiteX68" fmla="*/ 1187507 w 1637884"/>
              <a:gd name="connsiteY68" fmla="*/ 819213 h 1108473"/>
              <a:gd name="connsiteX69" fmla="*/ 1228451 w 1637884"/>
              <a:gd name="connsiteY69" fmla="*/ 791918 h 1108473"/>
              <a:gd name="connsiteX70" fmla="*/ 1351281 w 1637884"/>
              <a:gd name="connsiteY70" fmla="*/ 696384 h 1108473"/>
              <a:gd name="connsiteX71" fmla="*/ 1378576 w 1637884"/>
              <a:gd name="connsiteY71" fmla="*/ 655440 h 1108473"/>
              <a:gd name="connsiteX72" fmla="*/ 1364928 w 1637884"/>
              <a:gd name="connsiteY72" fmla="*/ 600849 h 1108473"/>
              <a:gd name="connsiteX73" fmla="*/ 1296690 w 1637884"/>
              <a:gd name="connsiteY73" fmla="*/ 573554 h 1108473"/>
              <a:gd name="connsiteX74" fmla="*/ 1146564 w 1637884"/>
              <a:gd name="connsiteY74" fmla="*/ 546258 h 1108473"/>
              <a:gd name="connsiteX75" fmla="*/ 505119 w 1637884"/>
              <a:gd name="connsiteY75" fmla="*/ 600849 h 1108473"/>
              <a:gd name="connsiteX76" fmla="*/ 245812 w 1637884"/>
              <a:gd name="connsiteY76" fmla="*/ 669088 h 1108473"/>
              <a:gd name="connsiteX77" fmla="*/ 204869 w 1637884"/>
              <a:gd name="connsiteY77" fmla="*/ 696384 h 1108473"/>
              <a:gd name="connsiteX78" fmla="*/ 191221 w 1637884"/>
              <a:gd name="connsiteY78" fmla="*/ 737327 h 1108473"/>
              <a:gd name="connsiteX79" fmla="*/ 218516 w 1637884"/>
              <a:gd name="connsiteY79" fmla="*/ 873804 h 1108473"/>
              <a:gd name="connsiteX80" fmla="*/ 245812 w 1637884"/>
              <a:gd name="connsiteY80" fmla="*/ 969339 h 1108473"/>
              <a:gd name="connsiteX81" fmla="*/ 327699 w 1637884"/>
              <a:gd name="connsiteY81" fmla="*/ 1010282 h 1108473"/>
              <a:gd name="connsiteX82" fmla="*/ 259460 w 1637884"/>
              <a:gd name="connsiteY82" fmla="*/ 1051225 h 1108473"/>
              <a:gd name="connsiteX83" fmla="*/ 177573 w 1637884"/>
              <a:gd name="connsiteY83" fmla="*/ 1064873 h 1108473"/>
              <a:gd name="connsiteX84" fmla="*/ 423233 w 1637884"/>
              <a:gd name="connsiteY84" fmla="*/ 1051225 h 1108473"/>
              <a:gd name="connsiteX85" fmla="*/ 204869 w 1637884"/>
              <a:gd name="connsiteY85" fmla="*/ 1010282 h 1108473"/>
              <a:gd name="connsiteX86" fmla="*/ 54743 w 1637884"/>
              <a:gd name="connsiteY86" fmla="*/ 982987 h 1108473"/>
              <a:gd name="connsiteX87" fmla="*/ 13800 w 1637884"/>
              <a:gd name="connsiteY87" fmla="*/ 969339 h 1108473"/>
              <a:gd name="connsiteX88" fmla="*/ 68391 w 1637884"/>
              <a:gd name="connsiteY88" fmla="*/ 901100 h 1108473"/>
              <a:gd name="connsiteX89" fmla="*/ 177573 w 1637884"/>
              <a:gd name="connsiteY89" fmla="*/ 928395 h 1108473"/>
              <a:gd name="connsiteX90" fmla="*/ 245812 w 1637884"/>
              <a:gd name="connsiteY90" fmla="*/ 942043 h 1108473"/>
              <a:gd name="connsiteX91" fmla="*/ 286755 w 1637884"/>
              <a:gd name="connsiteY91" fmla="*/ 955691 h 1108473"/>
              <a:gd name="connsiteX92" fmla="*/ 573358 w 1637884"/>
              <a:gd name="connsiteY92" fmla="*/ 982987 h 1108473"/>
              <a:gd name="connsiteX93" fmla="*/ 955496 w 1637884"/>
              <a:gd name="connsiteY93" fmla="*/ 1023930 h 1108473"/>
              <a:gd name="connsiteX94" fmla="*/ 1064678 w 1637884"/>
              <a:gd name="connsiteY94" fmla="*/ 1051225 h 1108473"/>
              <a:gd name="connsiteX95" fmla="*/ 1310337 w 1637884"/>
              <a:gd name="connsiteY95" fmla="*/ 1078521 h 1108473"/>
              <a:gd name="connsiteX96" fmla="*/ 1555997 w 1637884"/>
              <a:gd name="connsiteY96" fmla="*/ 1078521 h 1108473"/>
              <a:gd name="connsiteX97" fmla="*/ 1596940 w 1637884"/>
              <a:gd name="connsiteY97" fmla="*/ 1064873 h 1108473"/>
              <a:gd name="connsiteX98" fmla="*/ 1637884 w 1637884"/>
              <a:gd name="connsiteY98" fmla="*/ 1037578 h 1108473"/>
              <a:gd name="connsiteX99" fmla="*/ 1624236 w 1637884"/>
              <a:gd name="connsiteY99" fmla="*/ 600849 h 1108473"/>
              <a:gd name="connsiteX100" fmla="*/ 1583293 w 1637884"/>
              <a:gd name="connsiteY100" fmla="*/ 532610 h 1108473"/>
              <a:gd name="connsiteX101" fmla="*/ 1555997 w 1637884"/>
              <a:gd name="connsiteY101" fmla="*/ 478019 h 1108473"/>
              <a:gd name="connsiteX102" fmla="*/ 1487758 w 1637884"/>
              <a:gd name="connsiteY102" fmla="*/ 382485 h 1108473"/>
              <a:gd name="connsiteX103" fmla="*/ 1446815 w 1637884"/>
              <a:gd name="connsiteY103" fmla="*/ 341542 h 1108473"/>
              <a:gd name="connsiteX104" fmla="*/ 1392224 w 1637884"/>
              <a:gd name="connsiteY104" fmla="*/ 327894 h 1108473"/>
              <a:gd name="connsiteX105" fmla="*/ 1337633 w 1637884"/>
              <a:gd name="connsiteY105" fmla="*/ 286951 h 1108473"/>
              <a:gd name="connsiteX106" fmla="*/ 1269394 w 1637884"/>
              <a:gd name="connsiteY106" fmla="*/ 273303 h 1108473"/>
              <a:gd name="connsiteX107" fmla="*/ 846313 w 1637884"/>
              <a:gd name="connsiteY107" fmla="*/ 314246 h 1108473"/>
              <a:gd name="connsiteX108" fmla="*/ 750779 w 1637884"/>
              <a:gd name="connsiteY108" fmla="*/ 341542 h 1108473"/>
              <a:gd name="connsiteX109" fmla="*/ 696188 w 1637884"/>
              <a:gd name="connsiteY109" fmla="*/ 355190 h 1108473"/>
              <a:gd name="connsiteX110" fmla="*/ 641597 w 1637884"/>
              <a:gd name="connsiteY110" fmla="*/ 382485 h 1108473"/>
              <a:gd name="connsiteX111" fmla="*/ 559710 w 1637884"/>
              <a:gd name="connsiteY111" fmla="*/ 409781 h 1108473"/>
              <a:gd name="connsiteX112" fmla="*/ 600654 w 1637884"/>
              <a:gd name="connsiteY112" fmla="*/ 628145 h 1108473"/>
              <a:gd name="connsiteX113" fmla="*/ 668893 w 1637884"/>
              <a:gd name="connsiteY113" fmla="*/ 737327 h 1108473"/>
              <a:gd name="connsiteX114" fmla="*/ 859961 w 1637884"/>
              <a:gd name="connsiteY114" fmla="*/ 914748 h 1108473"/>
              <a:gd name="connsiteX115" fmla="*/ 928200 w 1637884"/>
              <a:gd name="connsiteY115" fmla="*/ 942043 h 1108473"/>
              <a:gd name="connsiteX116" fmla="*/ 1323985 w 1637884"/>
              <a:gd name="connsiteY116" fmla="*/ 914748 h 1108473"/>
              <a:gd name="connsiteX117" fmla="*/ 1419519 w 1637884"/>
              <a:gd name="connsiteY117" fmla="*/ 901100 h 1108473"/>
              <a:gd name="connsiteX118" fmla="*/ 1460463 w 1637884"/>
              <a:gd name="connsiteY118" fmla="*/ 873804 h 1108473"/>
              <a:gd name="connsiteX119" fmla="*/ 1173860 w 1637884"/>
              <a:gd name="connsiteY119" fmla="*/ 805566 h 1108473"/>
              <a:gd name="connsiteX120" fmla="*/ 928200 w 1637884"/>
              <a:gd name="connsiteY120" fmla="*/ 750975 h 1108473"/>
              <a:gd name="connsiteX121" fmla="*/ 778075 w 1637884"/>
              <a:gd name="connsiteY121" fmla="*/ 723679 h 1108473"/>
              <a:gd name="connsiteX122" fmla="*/ 587006 w 1637884"/>
              <a:gd name="connsiteY122" fmla="*/ 669088 h 1108473"/>
              <a:gd name="connsiteX123" fmla="*/ 532415 w 1637884"/>
              <a:gd name="connsiteY123" fmla="*/ 655440 h 1108473"/>
              <a:gd name="connsiteX124" fmla="*/ 600654 w 1637884"/>
              <a:gd name="connsiteY124" fmla="*/ 669088 h 1108473"/>
              <a:gd name="connsiteX125" fmla="*/ 832666 w 1637884"/>
              <a:gd name="connsiteY125" fmla="*/ 737327 h 1108473"/>
              <a:gd name="connsiteX126" fmla="*/ 941848 w 1637884"/>
              <a:gd name="connsiteY126" fmla="*/ 778270 h 1108473"/>
              <a:gd name="connsiteX127" fmla="*/ 1064678 w 1637884"/>
              <a:gd name="connsiteY127" fmla="*/ 819213 h 1108473"/>
              <a:gd name="connsiteX128" fmla="*/ 1214803 w 1637884"/>
              <a:gd name="connsiteY128" fmla="*/ 791918 h 1108473"/>
              <a:gd name="connsiteX129" fmla="*/ 1105621 w 1637884"/>
              <a:gd name="connsiteY129" fmla="*/ 177769 h 1108473"/>
              <a:gd name="connsiteX130" fmla="*/ 1064678 w 1637884"/>
              <a:gd name="connsiteY130" fmla="*/ 41291 h 1108473"/>
              <a:gd name="connsiteX131" fmla="*/ 1078325 w 1637884"/>
              <a:gd name="connsiteY131" fmla="*/ 348 h 1108473"/>
              <a:gd name="connsiteX132" fmla="*/ 1269394 w 1637884"/>
              <a:gd name="connsiteY132" fmla="*/ 27643 h 1108473"/>
              <a:gd name="connsiteX133" fmla="*/ 1351281 w 1637884"/>
              <a:gd name="connsiteY133" fmla="*/ 82234 h 1108473"/>
              <a:gd name="connsiteX134" fmla="*/ 1364928 w 1637884"/>
              <a:gd name="connsiteY134" fmla="*/ 123178 h 1108473"/>
              <a:gd name="connsiteX135" fmla="*/ 1269394 w 1637884"/>
              <a:gd name="connsiteY135" fmla="*/ 191416 h 1108473"/>
              <a:gd name="connsiteX136" fmla="*/ 1132916 w 1637884"/>
              <a:gd name="connsiteY136" fmla="*/ 218712 h 1108473"/>
              <a:gd name="connsiteX137" fmla="*/ 846313 w 1637884"/>
              <a:gd name="connsiteY137" fmla="*/ 273303 h 1108473"/>
              <a:gd name="connsiteX138" fmla="*/ 887257 w 1637884"/>
              <a:gd name="connsiteY138" fmla="*/ 300598 h 1108473"/>
              <a:gd name="connsiteX139" fmla="*/ 982791 w 1637884"/>
              <a:gd name="connsiteY139" fmla="*/ 314246 h 1108473"/>
              <a:gd name="connsiteX140" fmla="*/ 1064678 w 1637884"/>
              <a:gd name="connsiteY140" fmla="*/ 327894 h 1108473"/>
              <a:gd name="connsiteX141" fmla="*/ 832666 w 1637884"/>
              <a:gd name="connsiteY141" fmla="*/ 368837 h 1108473"/>
              <a:gd name="connsiteX142" fmla="*/ 505119 w 1637884"/>
              <a:gd name="connsiteY142" fmla="*/ 382485 h 1108473"/>
              <a:gd name="connsiteX143" fmla="*/ 682540 w 1637884"/>
              <a:gd name="connsiteY143" fmla="*/ 368837 h 1108473"/>
              <a:gd name="connsiteX144" fmla="*/ 723484 w 1637884"/>
              <a:gd name="connsiteY144" fmla="*/ 355190 h 1108473"/>
              <a:gd name="connsiteX145" fmla="*/ 627949 w 1637884"/>
              <a:gd name="connsiteY145" fmla="*/ 232360 h 1108473"/>
              <a:gd name="connsiteX146" fmla="*/ 614302 w 1637884"/>
              <a:gd name="connsiteY146" fmla="*/ 191416 h 1108473"/>
              <a:gd name="connsiteX147" fmla="*/ 573358 w 1637884"/>
              <a:gd name="connsiteY147" fmla="*/ 164121 h 1108473"/>
              <a:gd name="connsiteX148" fmla="*/ 627949 w 1637884"/>
              <a:gd name="connsiteY148" fmla="*/ 150473 h 1108473"/>
              <a:gd name="connsiteX149" fmla="*/ 982791 w 1637884"/>
              <a:gd name="connsiteY149" fmla="*/ 123178 h 1108473"/>
              <a:gd name="connsiteX150" fmla="*/ 1283042 w 1637884"/>
              <a:gd name="connsiteY150" fmla="*/ 136825 h 1108473"/>
              <a:gd name="connsiteX151" fmla="*/ 1201155 w 1637884"/>
              <a:gd name="connsiteY151" fmla="*/ 164121 h 1108473"/>
              <a:gd name="connsiteX152" fmla="*/ 1091973 w 1637884"/>
              <a:gd name="connsiteY152" fmla="*/ 191416 h 1108473"/>
              <a:gd name="connsiteX153" fmla="*/ 805370 w 1637884"/>
              <a:gd name="connsiteY153" fmla="*/ 218712 h 1108473"/>
              <a:gd name="connsiteX154" fmla="*/ 1010087 w 1637884"/>
              <a:gd name="connsiteY154" fmla="*/ 259655 h 1108473"/>
              <a:gd name="connsiteX155" fmla="*/ 1173860 w 1637884"/>
              <a:gd name="connsiteY155" fmla="*/ 273303 h 1108473"/>
              <a:gd name="connsiteX156" fmla="*/ 1433167 w 1637884"/>
              <a:gd name="connsiteY156" fmla="*/ 286951 h 1108473"/>
              <a:gd name="connsiteX157" fmla="*/ 1228451 w 1637884"/>
              <a:gd name="connsiteY157" fmla="*/ 300598 h 1108473"/>
              <a:gd name="connsiteX158" fmla="*/ 900904 w 1637884"/>
              <a:gd name="connsiteY158" fmla="*/ 314246 h 1108473"/>
              <a:gd name="connsiteX159" fmla="*/ 709836 w 1637884"/>
              <a:gd name="connsiteY159" fmla="*/ 341542 h 1108473"/>
              <a:gd name="connsiteX160" fmla="*/ 627949 w 1637884"/>
              <a:gd name="connsiteY160" fmla="*/ 368837 h 1108473"/>
              <a:gd name="connsiteX161" fmla="*/ 668893 w 1637884"/>
              <a:gd name="connsiteY161" fmla="*/ 450724 h 1108473"/>
              <a:gd name="connsiteX162" fmla="*/ 846313 w 1637884"/>
              <a:gd name="connsiteY162" fmla="*/ 614497 h 1108473"/>
              <a:gd name="connsiteX163" fmla="*/ 900904 w 1637884"/>
              <a:gd name="connsiteY163" fmla="*/ 641793 h 1108473"/>
              <a:gd name="connsiteX164" fmla="*/ 955496 w 1637884"/>
              <a:gd name="connsiteY164" fmla="*/ 696384 h 1108473"/>
              <a:gd name="connsiteX165" fmla="*/ 1010087 w 1637884"/>
              <a:gd name="connsiteY165" fmla="*/ 737327 h 1108473"/>
              <a:gd name="connsiteX166" fmla="*/ 1037382 w 1637884"/>
              <a:gd name="connsiteY166" fmla="*/ 778270 h 1108473"/>
              <a:gd name="connsiteX167" fmla="*/ 518767 w 1637884"/>
              <a:gd name="connsiteY167" fmla="*/ 805566 h 1108473"/>
              <a:gd name="connsiteX168" fmla="*/ 627949 w 1637884"/>
              <a:gd name="connsiteY168" fmla="*/ 819213 h 1108473"/>
              <a:gd name="connsiteX169" fmla="*/ 750779 w 1637884"/>
              <a:gd name="connsiteY169" fmla="*/ 928395 h 1108473"/>
              <a:gd name="connsiteX170" fmla="*/ 778075 w 1637884"/>
              <a:gd name="connsiteY170" fmla="*/ 969339 h 1108473"/>
              <a:gd name="connsiteX171" fmla="*/ 627949 w 1637884"/>
              <a:gd name="connsiteY171" fmla="*/ 901100 h 1108473"/>
              <a:gd name="connsiteX172" fmla="*/ 395937 w 1637884"/>
              <a:gd name="connsiteY172" fmla="*/ 600849 h 1108473"/>
              <a:gd name="connsiteX173" fmla="*/ 314051 w 1637884"/>
              <a:gd name="connsiteY173" fmla="*/ 396133 h 1108473"/>
              <a:gd name="connsiteX174" fmla="*/ 300403 w 1637884"/>
              <a:gd name="connsiteY174" fmla="*/ 327894 h 1108473"/>
              <a:gd name="connsiteX175" fmla="*/ 314051 w 1637884"/>
              <a:gd name="connsiteY175" fmla="*/ 259655 h 1108473"/>
              <a:gd name="connsiteX176" fmla="*/ 464176 w 1637884"/>
              <a:gd name="connsiteY176" fmla="*/ 191416 h 1108473"/>
              <a:gd name="connsiteX177" fmla="*/ 614302 w 1637884"/>
              <a:gd name="connsiteY177" fmla="*/ 205064 h 1108473"/>
              <a:gd name="connsiteX178" fmla="*/ 641597 w 1637884"/>
              <a:gd name="connsiteY178" fmla="*/ 273303 h 1108473"/>
              <a:gd name="connsiteX179" fmla="*/ 682540 w 1637884"/>
              <a:gd name="connsiteY179" fmla="*/ 368837 h 1108473"/>
              <a:gd name="connsiteX180" fmla="*/ 709836 w 1637884"/>
              <a:gd name="connsiteY180" fmla="*/ 491667 h 1108473"/>
              <a:gd name="connsiteX181" fmla="*/ 791722 w 1637884"/>
              <a:gd name="connsiteY181" fmla="*/ 559906 h 1108473"/>
              <a:gd name="connsiteX182" fmla="*/ 832666 w 1637884"/>
              <a:gd name="connsiteY182" fmla="*/ 614497 h 1108473"/>
              <a:gd name="connsiteX183" fmla="*/ 914552 w 1637884"/>
              <a:gd name="connsiteY183" fmla="*/ 682736 h 1108473"/>
              <a:gd name="connsiteX184" fmla="*/ 1119269 w 1637884"/>
              <a:gd name="connsiteY184" fmla="*/ 764622 h 1108473"/>
              <a:gd name="connsiteX185" fmla="*/ 1364928 w 1637884"/>
              <a:gd name="connsiteY185" fmla="*/ 860157 h 1108473"/>
              <a:gd name="connsiteX186" fmla="*/ 1310337 w 1637884"/>
              <a:gd name="connsiteY186" fmla="*/ 846509 h 1108473"/>
              <a:gd name="connsiteX187" fmla="*/ 1187507 w 1637884"/>
              <a:gd name="connsiteY187" fmla="*/ 764622 h 1108473"/>
              <a:gd name="connsiteX188" fmla="*/ 1051030 w 1637884"/>
              <a:gd name="connsiteY188" fmla="*/ 696384 h 1108473"/>
              <a:gd name="connsiteX189" fmla="*/ 969143 w 1637884"/>
              <a:gd name="connsiteY189" fmla="*/ 655440 h 1108473"/>
              <a:gd name="connsiteX190" fmla="*/ 846313 w 1637884"/>
              <a:gd name="connsiteY190" fmla="*/ 587201 h 1108473"/>
              <a:gd name="connsiteX191" fmla="*/ 737131 w 1637884"/>
              <a:gd name="connsiteY191" fmla="*/ 546258 h 1108473"/>
              <a:gd name="connsiteX192" fmla="*/ 668893 w 1637884"/>
              <a:gd name="connsiteY192" fmla="*/ 559906 h 1108473"/>
              <a:gd name="connsiteX193" fmla="*/ 737131 w 1637884"/>
              <a:gd name="connsiteY193" fmla="*/ 778270 h 1108473"/>
              <a:gd name="connsiteX194" fmla="*/ 832666 w 1637884"/>
              <a:gd name="connsiteY194" fmla="*/ 996634 h 1108473"/>
              <a:gd name="connsiteX195" fmla="*/ 900904 w 1637884"/>
              <a:gd name="connsiteY195" fmla="*/ 1105816 h 1108473"/>
              <a:gd name="connsiteX196" fmla="*/ 873609 w 1637884"/>
              <a:gd name="connsiteY196" fmla="*/ 1064873 h 1108473"/>
              <a:gd name="connsiteX197" fmla="*/ 832666 w 1637884"/>
              <a:gd name="connsiteY197" fmla="*/ 1037578 h 1108473"/>
              <a:gd name="connsiteX198" fmla="*/ 750779 w 1637884"/>
              <a:gd name="connsiteY198" fmla="*/ 955691 h 1108473"/>
              <a:gd name="connsiteX199" fmla="*/ 709836 w 1637884"/>
              <a:gd name="connsiteY199" fmla="*/ 928395 h 1108473"/>
              <a:gd name="connsiteX200" fmla="*/ 1146564 w 1637884"/>
              <a:gd name="connsiteY200" fmla="*/ 1010282 h 1108473"/>
              <a:gd name="connsiteX201" fmla="*/ 1242099 w 1637884"/>
              <a:gd name="connsiteY201" fmla="*/ 1037578 h 1108473"/>
              <a:gd name="connsiteX202" fmla="*/ 1378576 w 1637884"/>
              <a:gd name="connsiteY202" fmla="*/ 1023930 h 1108473"/>
              <a:gd name="connsiteX203" fmla="*/ 1255746 w 1637884"/>
              <a:gd name="connsiteY203" fmla="*/ 873804 h 1108473"/>
              <a:gd name="connsiteX204" fmla="*/ 887257 w 1637884"/>
              <a:gd name="connsiteY204" fmla="*/ 832861 h 1108473"/>
              <a:gd name="connsiteX205" fmla="*/ 791722 w 1637884"/>
              <a:gd name="connsiteY205" fmla="*/ 778270 h 1108473"/>
              <a:gd name="connsiteX206" fmla="*/ 750779 w 1637884"/>
              <a:gd name="connsiteY206" fmla="*/ 750975 h 1108473"/>
              <a:gd name="connsiteX207" fmla="*/ 750779 w 1637884"/>
              <a:gd name="connsiteY207" fmla="*/ 737327 h 110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1637884" h="1108473">
                <a:moveTo>
                  <a:pt x="150278" y="246007"/>
                </a:moveTo>
                <a:cubicBezTo>
                  <a:pt x="332248" y="250556"/>
                  <a:pt x="514583" y="247273"/>
                  <a:pt x="696188" y="259655"/>
                </a:cubicBezTo>
                <a:cubicBezTo>
                  <a:pt x="716486" y="261039"/>
                  <a:pt x="731151" y="281598"/>
                  <a:pt x="750779" y="286951"/>
                </a:cubicBezTo>
                <a:cubicBezTo>
                  <a:pt x="781813" y="295415"/>
                  <a:pt x="814216" y="298458"/>
                  <a:pt x="846313" y="300598"/>
                </a:cubicBezTo>
                <a:cubicBezTo>
                  <a:pt x="950813" y="307565"/>
                  <a:pt x="1055633" y="308593"/>
                  <a:pt x="1160212" y="314246"/>
                </a:cubicBezTo>
                <a:cubicBezTo>
                  <a:pt x="1223971" y="317692"/>
                  <a:pt x="1287591" y="323345"/>
                  <a:pt x="1351281" y="327894"/>
                </a:cubicBezTo>
                <a:cubicBezTo>
                  <a:pt x="1364929" y="332443"/>
                  <a:pt x="1398658" y="328675"/>
                  <a:pt x="1392224" y="341542"/>
                </a:cubicBezTo>
                <a:cubicBezTo>
                  <a:pt x="1383836" y="358319"/>
                  <a:pt x="1355729" y="350255"/>
                  <a:pt x="1337633" y="355190"/>
                </a:cubicBezTo>
                <a:cubicBezTo>
                  <a:pt x="1305681" y="363904"/>
                  <a:pt x="1274229" y="374453"/>
                  <a:pt x="1242099" y="382485"/>
                </a:cubicBezTo>
                <a:cubicBezTo>
                  <a:pt x="1111107" y="415233"/>
                  <a:pt x="1240103" y="375115"/>
                  <a:pt x="1078325" y="409781"/>
                </a:cubicBezTo>
                <a:cubicBezTo>
                  <a:pt x="846424" y="459474"/>
                  <a:pt x="1157897" y="423606"/>
                  <a:pt x="805370" y="450724"/>
                </a:cubicBezTo>
                <a:cubicBezTo>
                  <a:pt x="561738" y="499450"/>
                  <a:pt x="715246" y="476088"/>
                  <a:pt x="341346" y="491667"/>
                </a:cubicBezTo>
                <a:cubicBezTo>
                  <a:pt x="309501" y="496216"/>
                  <a:pt x="260197" y="476543"/>
                  <a:pt x="245812" y="505315"/>
                </a:cubicBezTo>
                <a:cubicBezTo>
                  <a:pt x="233437" y="530066"/>
                  <a:pt x="300641" y="513165"/>
                  <a:pt x="327699" y="518963"/>
                </a:cubicBezTo>
                <a:cubicBezTo>
                  <a:pt x="364380" y="526823"/>
                  <a:pt x="399614" y="541958"/>
                  <a:pt x="436881" y="546258"/>
                </a:cubicBezTo>
                <a:cubicBezTo>
                  <a:pt x="518353" y="555659"/>
                  <a:pt x="600751" y="553847"/>
                  <a:pt x="682540" y="559906"/>
                </a:cubicBezTo>
                <a:cubicBezTo>
                  <a:pt x="723623" y="562949"/>
                  <a:pt x="764306" y="570269"/>
                  <a:pt x="805370" y="573554"/>
                </a:cubicBezTo>
                <a:cubicBezTo>
                  <a:pt x="1020855" y="590792"/>
                  <a:pt x="1194532" y="593091"/>
                  <a:pt x="1419519" y="600849"/>
                </a:cubicBezTo>
                <a:cubicBezTo>
                  <a:pt x="1401322" y="614497"/>
                  <a:pt x="1385636" y="632380"/>
                  <a:pt x="1364928" y="641793"/>
                </a:cubicBezTo>
                <a:cubicBezTo>
                  <a:pt x="1334778" y="655498"/>
                  <a:pt x="1301647" y="661562"/>
                  <a:pt x="1269394" y="669088"/>
                </a:cubicBezTo>
                <a:cubicBezTo>
                  <a:pt x="1165118" y="693419"/>
                  <a:pt x="1060943" y="718719"/>
                  <a:pt x="955496" y="737327"/>
                </a:cubicBezTo>
                <a:cubicBezTo>
                  <a:pt x="651245" y="791018"/>
                  <a:pt x="801410" y="768529"/>
                  <a:pt x="505119" y="805566"/>
                </a:cubicBezTo>
                <a:cubicBezTo>
                  <a:pt x="482373" y="814664"/>
                  <a:pt x="460752" y="827352"/>
                  <a:pt x="436881" y="832861"/>
                </a:cubicBezTo>
                <a:cubicBezTo>
                  <a:pt x="401143" y="841108"/>
                  <a:pt x="291022" y="846509"/>
                  <a:pt x="327699" y="846509"/>
                </a:cubicBezTo>
                <a:cubicBezTo>
                  <a:pt x="414254" y="846509"/>
                  <a:pt x="500661" y="838885"/>
                  <a:pt x="587006" y="832861"/>
                </a:cubicBezTo>
                <a:cubicBezTo>
                  <a:pt x="696301" y="825236"/>
                  <a:pt x="805535" y="816468"/>
                  <a:pt x="914552" y="805566"/>
                </a:cubicBezTo>
                <a:cubicBezTo>
                  <a:pt x="960045" y="801017"/>
                  <a:pt x="1005456" y="795564"/>
                  <a:pt x="1051030" y="791918"/>
                </a:cubicBezTo>
                <a:cubicBezTo>
                  <a:pt x="1119202" y="786464"/>
                  <a:pt x="1187507" y="782819"/>
                  <a:pt x="1255746" y="778270"/>
                </a:cubicBezTo>
                <a:cubicBezTo>
                  <a:pt x="1237549" y="787369"/>
                  <a:pt x="1220938" y="800818"/>
                  <a:pt x="1201155" y="805566"/>
                </a:cubicBezTo>
                <a:cubicBezTo>
                  <a:pt x="1045163" y="843004"/>
                  <a:pt x="957172" y="854069"/>
                  <a:pt x="819018" y="873804"/>
                </a:cubicBezTo>
                <a:cubicBezTo>
                  <a:pt x="746230" y="869255"/>
                  <a:pt x="647343" y="916183"/>
                  <a:pt x="600654" y="860157"/>
                </a:cubicBezTo>
                <a:cubicBezTo>
                  <a:pt x="581656" y="837360"/>
                  <a:pt x="609292" y="634534"/>
                  <a:pt x="627949" y="559906"/>
                </a:cubicBezTo>
                <a:cubicBezTo>
                  <a:pt x="631438" y="545950"/>
                  <a:pt x="637048" y="532611"/>
                  <a:pt x="641597" y="518963"/>
                </a:cubicBezTo>
                <a:cubicBezTo>
                  <a:pt x="632499" y="473470"/>
                  <a:pt x="633500" y="424720"/>
                  <a:pt x="614302" y="382485"/>
                </a:cubicBezTo>
                <a:cubicBezTo>
                  <a:pt x="608349" y="369388"/>
                  <a:pt x="587402" y="371958"/>
                  <a:pt x="573358" y="368837"/>
                </a:cubicBezTo>
                <a:cubicBezTo>
                  <a:pt x="546345" y="362834"/>
                  <a:pt x="518767" y="359739"/>
                  <a:pt x="491472" y="355190"/>
                </a:cubicBezTo>
                <a:cubicBezTo>
                  <a:pt x="391388" y="359739"/>
                  <a:pt x="289926" y="351671"/>
                  <a:pt x="191221" y="368837"/>
                </a:cubicBezTo>
                <a:cubicBezTo>
                  <a:pt x="177047" y="371302"/>
                  <a:pt x="177573" y="395395"/>
                  <a:pt x="177573" y="409781"/>
                </a:cubicBezTo>
                <a:cubicBezTo>
                  <a:pt x="177573" y="460029"/>
                  <a:pt x="184580" y="510099"/>
                  <a:pt x="191221" y="559906"/>
                </a:cubicBezTo>
                <a:cubicBezTo>
                  <a:pt x="193700" y="578499"/>
                  <a:pt x="196481" y="597720"/>
                  <a:pt x="204869" y="614497"/>
                </a:cubicBezTo>
                <a:cubicBezTo>
                  <a:pt x="219540" y="643839"/>
                  <a:pt x="240060" y="669930"/>
                  <a:pt x="259460" y="696384"/>
                </a:cubicBezTo>
                <a:cubicBezTo>
                  <a:pt x="290134" y="738212"/>
                  <a:pt x="318317" y="782536"/>
                  <a:pt x="354994" y="819213"/>
                </a:cubicBezTo>
                <a:cubicBezTo>
                  <a:pt x="387162" y="851381"/>
                  <a:pt x="427157" y="874658"/>
                  <a:pt x="464176" y="901100"/>
                </a:cubicBezTo>
                <a:cubicBezTo>
                  <a:pt x="527904" y="946620"/>
                  <a:pt x="557234" y="965205"/>
                  <a:pt x="627949" y="996634"/>
                </a:cubicBezTo>
                <a:cubicBezTo>
                  <a:pt x="641095" y="1002477"/>
                  <a:pt x="655245" y="1005733"/>
                  <a:pt x="668893" y="1010282"/>
                </a:cubicBezTo>
                <a:cubicBezTo>
                  <a:pt x="728033" y="1005733"/>
                  <a:pt x="788150" y="1008267"/>
                  <a:pt x="846313" y="996634"/>
                </a:cubicBezTo>
                <a:cubicBezTo>
                  <a:pt x="880286" y="989839"/>
                  <a:pt x="910391" y="970210"/>
                  <a:pt x="941848" y="955691"/>
                </a:cubicBezTo>
                <a:cubicBezTo>
                  <a:pt x="1014988" y="921934"/>
                  <a:pt x="1074778" y="886390"/>
                  <a:pt x="1146564" y="846509"/>
                </a:cubicBezTo>
                <a:cubicBezTo>
                  <a:pt x="1164761" y="823763"/>
                  <a:pt x="1181802" y="800042"/>
                  <a:pt x="1201155" y="778270"/>
                </a:cubicBezTo>
                <a:cubicBezTo>
                  <a:pt x="1218252" y="759036"/>
                  <a:pt x="1238998" y="743218"/>
                  <a:pt x="1255746" y="723679"/>
                </a:cubicBezTo>
                <a:cubicBezTo>
                  <a:pt x="1266421" y="711225"/>
                  <a:pt x="1272541" y="695337"/>
                  <a:pt x="1283042" y="682736"/>
                </a:cubicBezTo>
                <a:cubicBezTo>
                  <a:pt x="1295398" y="667909"/>
                  <a:pt x="1311275" y="656318"/>
                  <a:pt x="1323985" y="641793"/>
                </a:cubicBezTo>
                <a:cubicBezTo>
                  <a:pt x="1369371" y="589923"/>
                  <a:pt x="1373371" y="581361"/>
                  <a:pt x="1405872" y="532610"/>
                </a:cubicBezTo>
                <a:cubicBezTo>
                  <a:pt x="1392224" y="505315"/>
                  <a:pt x="1385024" y="473691"/>
                  <a:pt x="1364928" y="450724"/>
                </a:cubicBezTo>
                <a:cubicBezTo>
                  <a:pt x="1351531" y="435413"/>
                  <a:pt x="1329638" y="429862"/>
                  <a:pt x="1310337" y="423428"/>
                </a:cubicBezTo>
                <a:cubicBezTo>
                  <a:pt x="1288331" y="416093"/>
                  <a:pt x="1264743" y="414813"/>
                  <a:pt x="1242099" y="409781"/>
                </a:cubicBezTo>
                <a:cubicBezTo>
                  <a:pt x="1223788" y="405712"/>
                  <a:pt x="1205704" y="400682"/>
                  <a:pt x="1187507" y="396133"/>
                </a:cubicBezTo>
                <a:cubicBezTo>
                  <a:pt x="1096522" y="414330"/>
                  <a:pt x="1004963" y="429860"/>
                  <a:pt x="914552" y="450724"/>
                </a:cubicBezTo>
                <a:cubicBezTo>
                  <a:pt x="886517" y="457194"/>
                  <a:pt x="857999" y="464378"/>
                  <a:pt x="832666" y="478019"/>
                </a:cubicBezTo>
                <a:cubicBezTo>
                  <a:pt x="798209" y="496573"/>
                  <a:pt x="770147" y="525248"/>
                  <a:pt x="737131" y="546258"/>
                </a:cubicBezTo>
                <a:cubicBezTo>
                  <a:pt x="719967" y="557181"/>
                  <a:pt x="699792" y="562771"/>
                  <a:pt x="682540" y="573554"/>
                </a:cubicBezTo>
                <a:cubicBezTo>
                  <a:pt x="657825" y="589001"/>
                  <a:pt x="615869" y="627362"/>
                  <a:pt x="587006" y="641793"/>
                </a:cubicBezTo>
                <a:cubicBezTo>
                  <a:pt x="574139" y="648227"/>
                  <a:pt x="559711" y="650891"/>
                  <a:pt x="546063" y="655440"/>
                </a:cubicBezTo>
                <a:cubicBezTo>
                  <a:pt x="541514" y="678186"/>
                  <a:pt x="530489" y="700562"/>
                  <a:pt x="532415" y="723679"/>
                </a:cubicBezTo>
                <a:cubicBezTo>
                  <a:pt x="535165" y="756684"/>
                  <a:pt x="550193" y="787491"/>
                  <a:pt x="559710" y="819213"/>
                </a:cubicBezTo>
                <a:cubicBezTo>
                  <a:pt x="571755" y="859364"/>
                  <a:pt x="573524" y="875614"/>
                  <a:pt x="614302" y="901100"/>
                </a:cubicBezTo>
                <a:cubicBezTo>
                  <a:pt x="635076" y="914084"/>
                  <a:pt x="659794" y="919297"/>
                  <a:pt x="682540" y="928395"/>
                </a:cubicBezTo>
                <a:cubicBezTo>
                  <a:pt x="937535" y="885896"/>
                  <a:pt x="935140" y="898965"/>
                  <a:pt x="1105621" y="846509"/>
                </a:cubicBezTo>
                <a:cubicBezTo>
                  <a:pt x="1133121" y="838048"/>
                  <a:pt x="1161215" y="830898"/>
                  <a:pt x="1187507" y="819213"/>
                </a:cubicBezTo>
                <a:cubicBezTo>
                  <a:pt x="1202496" y="812551"/>
                  <a:pt x="1215329" y="801760"/>
                  <a:pt x="1228451" y="791918"/>
                </a:cubicBezTo>
                <a:cubicBezTo>
                  <a:pt x="1269947" y="760797"/>
                  <a:pt x="1351281" y="696384"/>
                  <a:pt x="1351281" y="696384"/>
                </a:cubicBezTo>
                <a:cubicBezTo>
                  <a:pt x="1360379" y="682736"/>
                  <a:pt x="1376256" y="671678"/>
                  <a:pt x="1378576" y="655440"/>
                </a:cubicBezTo>
                <a:cubicBezTo>
                  <a:pt x="1381228" y="636871"/>
                  <a:pt x="1378191" y="614112"/>
                  <a:pt x="1364928" y="600849"/>
                </a:cubicBezTo>
                <a:cubicBezTo>
                  <a:pt x="1347605" y="583526"/>
                  <a:pt x="1320457" y="579496"/>
                  <a:pt x="1296690" y="573554"/>
                </a:cubicBezTo>
                <a:cubicBezTo>
                  <a:pt x="1247346" y="561218"/>
                  <a:pt x="1196606" y="555357"/>
                  <a:pt x="1146564" y="546258"/>
                </a:cubicBezTo>
                <a:cubicBezTo>
                  <a:pt x="357419" y="567587"/>
                  <a:pt x="869645" y="509717"/>
                  <a:pt x="505119" y="600849"/>
                </a:cubicBezTo>
                <a:cubicBezTo>
                  <a:pt x="448351" y="615041"/>
                  <a:pt x="299135" y="633538"/>
                  <a:pt x="245812" y="669088"/>
                </a:cubicBezTo>
                <a:lnTo>
                  <a:pt x="204869" y="696384"/>
                </a:lnTo>
                <a:cubicBezTo>
                  <a:pt x="200320" y="710032"/>
                  <a:pt x="191221" y="722941"/>
                  <a:pt x="191221" y="737327"/>
                </a:cubicBezTo>
                <a:cubicBezTo>
                  <a:pt x="191221" y="818838"/>
                  <a:pt x="201710" y="814983"/>
                  <a:pt x="218516" y="873804"/>
                </a:cubicBezTo>
                <a:cubicBezTo>
                  <a:pt x="219606" y="877618"/>
                  <a:pt x="238541" y="960250"/>
                  <a:pt x="245812" y="969339"/>
                </a:cubicBezTo>
                <a:cubicBezTo>
                  <a:pt x="265053" y="993390"/>
                  <a:pt x="300728" y="1001292"/>
                  <a:pt x="327699" y="1010282"/>
                </a:cubicBezTo>
                <a:cubicBezTo>
                  <a:pt x="304953" y="1023930"/>
                  <a:pt x="284389" y="1042160"/>
                  <a:pt x="259460" y="1051225"/>
                </a:cubicBezTo>
                <a:cubicBezTo>
                  <a:pt x="233454" y="1060682"/>
                  <a:pt x="149901" y="1064873"/>
                  <a:pt x="177573" y="1064873"/>
                </a:cubicBezTo>
                <a:cubicBezTo>
                  <a:pt x="259586" y="1064873"/>
                  <a:pt x="341346" y="1055774"/>
                  <a:pt x="423233" y="1051225"/>
                </a:cubicBezTo>
                <a:lnTo>
                  <a:pt x="204869" y="1010282"/>
                </a:lnTo>
                <a:cubicBezTo>
                  <a:pt x="160273" y="1002174"/>
                  <a:pt x="99676" y="994220"/>
                  <a:pt x="54743" y="982987"/>
                </a:cubicBezTo>
                <a:cubicBezTo>
                  <a:pt x="40787" y="979498"/>
                  <a:pt x="27448" y="973888"/>
                  <a:pt x="13800" y="969339"/>
                </a:cubicBezTo>
                <a:cubicBezTo>
                  <a:pt x="-2958" y="919065"/>
                  <a:pt x="-21102" y="910049"/>
                  <a:pt x="68391" y="901100"/>
                </a:cubicBezTo>
                <a:cubicBezTo>
                  <a:pt x="104318" y="897507"/>
                  <a:pt x="143410" y="919854"/>
                  <a:pt x="177573" y="928395"/>
                </a:cubicBezTo>
                <a:cubicBezTo>
                  <a:pt x="200077" y="934021"/>
                  <a:pt x="223308" y="936417"/>
                  <a:pt x="245812" y="942043"/>
                </a:cubicBezTo>
                <a:cubicBezTo>
                  <a:pt x="259768" y="945532"/>
                  <a:pt x="272923" y="951739"/>
                  <a:pt x="286755" y="955691"/>
                </a:cubicBezTo>
                <a:cubicBezTo>
                  <a:pt x="402233" y="988685"/>
                  <a:pt x="381563" y="965939"/>
                  <a:pt x="573358" y="982987"/>
                </a:cubicBezTo>
                <a:cubicBezTo>
                  <a:pt x="700963" y="994330"/>
                  <a:pt x="955496" y="1023930"/>
                  <a:pt x="955496" y="1023930"/>
                </a:cubicBezTo>
                <a:cubicBezTo>
                  <a:pt x="991890" y="1033028"/>
                  <a:pt x="1027806" y="1044312"/>
                  <a:pt x="1064678" y="1051225"/>
                </a:cubicBezTo>
                <a:cubicBezTo>
                  <a:pt x="1108836" y="1059505"/>
                  <a:pt x="1274969" y="1074984"/>
                  <a:pt x="1310337" y="1078521"/>
                </a:cubicBezTo>
                <a:cubicBezTo>
                  <a:pt x="1419126" y="1105719"/>
                  <a:pt x="1372591" y="1100099"/>
                  <a:pt x="1555997" y="1078521"/>
                </a:cubicBezTo>
                <a:cubicBezTo>
                  <a:pt x="1570284" y="1076840"/>
                  <a:pt x="1584073" y="1071307"/>
                  <a:pt x="1596940" y="1064873"/>
                </a:cubicBezTo>
                <a:cubicBezTo>
                  <a:pt x="1611611" y="1057538"/>
                  <a:pt x="1624236" y="1046676"/>
                  <a:pt x="1637884" y="1037578"/>
                </a:cubicBezTo>
                <a:cubicBezTo>
                  <a:pt x="1633335" y="892002"/>
                  <a:pt x="1639890" y="745653"/>
                  <a:pt x="1624236" y="600849"/>
                </a:cubicBezTo>
                <a:cubicBezTo>
                  <a:pt x="1621385" y="574476"/>
                  <a:pt x="1596175" y="555798"/>
                  <a:pt x="1583293" y="532610"/>
                </a:cubicBezTo>
                <a:cubicBezTo>
                  <a:pt x="1573413" y="514825"/>
                  <a:pt x="1566091" y="495683"/>
                  <a:pt x="1555997" y="478019"/>
                </a:cubicBezTo>
                <a:cubicBezTo>
                  <a:pt x="1543650" y="456413"/>
                  <a:pt x="1500316" y="397136"/>
                  <a:pt x="1487758" y="382485"/>
                </a:cubicBezTo>
                <a:cubicBezTo>
                  <a:pt x="1475197" y="367831"/>
                  <a:pt x="1463573" y="351118"/>
                  <a:pt x="1446815" y="341542"/>
                </a:cubicBezTo>
                <a:cubicBezTo>
                  <a:pt x="1430529" y="332236"/>
                  <a:pt x="1410421" y="332443"/>
                  <a:pt x="1392224" y="327894"/>
                </a:cubicBezTo>
                <a:cubicBezTo>
                  <a:pt x="1374027" y="314246"/>
                  <a:pt x="1358419" y="296189"/>
                  <a:pt x="1337633" y="286951"/>
                </a:cubicBezTo>
                <a:cubicBezTo>
                  <a:pt x="1316435" y="277530"/>
                  <a:pt x="1292555" y="272016"/>
                  <a:pt x="1269394" y="273303"/>
                </a:cubicBezTo>
                <a:cubicBezTo>
                  <a:pt x="1127926" y="281162"/>
                  <a:pt x="987340" y="300598"/>
                  <a:pt x="846313" y="314246"/>
                </a:cubicBezTo>
                <a:lnTo>
                  <a:pt x="750779" y="341542"/>
                </a:lnTo>
                <a:cubicBezTo>
                  <a:pt x="732683" y="346477"/>
                  <a:pt x="713751" y="348604"/>
                  <a:pt x="696188" y="355190"/>
                </a:cubicBezTo>
                <a:cubicBezTo>
                  <a:pt x="677139" y="362333"/>
                  <a:pt x="660487" y="374929"/>
                  <a:pt x="641597" y="382485"/>
                </a:cubicBezTo>
                <a:cubicBezTo>
                  <a:pt x="614883" y="393171"/>
                  <a:pt x="559710" y="409781"/>
                  <a:pt x="559710" y="409781"/>
                </a:cubicBezTo>
                <a:cubicBezTo>
                  <a:pt x="573358" y="482569"/>
                  <a:pt x="577235" y="557889"/>
                  <a:pt x="600654" y="628145"/>
                </a:cubicBezTo>
                <a:cubicBezTo>
                  <a:pt x="614226" y="668860"/>
                  <a:pt x="644143" y="702265"/>
                  <a:pt x="668893" y="737327"/>
                </a:cubicBezTo>
                <a:cubicBezTo>
                  <a:pt x="754589" y="858730"/>
                  <a:pt x="742270" y="855903"/>
                  <a:pt x="859961" y="914748"/>
                </a:cubicBezTo>
                <a:cubicBezTo>
                  <a:pt x="881873" y="925704"/>
                  <a:pt x="905454" y="932945"/>
                  <a:pt x="928200" y="942043"/>
                </a:cubicBezTo>
                <a:lnTo>
                  <a:pt x="1323985" y="914748"/>
                </a:lnTo>
                <a:cubicBezTo>
                  <a:pt x="1356042" y="912077"/>
                  <a:pt x="1388708" y="910344"/>
                  <a:pt x="1419519" y="901100"/>
                </a:cubicBezTo>
                <a:cubicBezTo>
                  <a:pt x="1435230" y="896387"/>
                  <a:pt x="1446815" y="882903"/>
                  <a:pt x="1460463" y="873804"/>
                </a:cubicBezTo>
                <a:cubicBezTo>
                  <a:pt x="1264576" y="800347"/>
                  <a:pt x="1436926" y="856482"/>
                  <a:pt x="1173860" y="805566"/>
                </a:cubicBezTo>
                <a:cubicBezTo>
                  <a:pt x="1091504" y="789626"/>
                  <a:pt x="1010344" y="767970"/>
                  <a:pt x="928200" y="750975"/>
                </a:cubicBezTo>
                <a:cubicBezTo>
                  <a:pt x="878393" y="740670"/>
                  <a:pt x="827846" y="734157"/>
                  <a:pt x="778075" y="723679"/>
                </a:cubicBezTo>
                <a:cubicBezTo>
                  <a:pt x="644393" y="695535"/>
                  <a:pt x="701864" y="703546"/>
                  <a:pt x="587006" y="669088"/>
                </a:cubicBezTo>
                <a:cubicBezTo>
                  <a:pt x="569040" y="663698"/>
                  <a:pt x="513658" y="655440"/>
                  <a:pt x="532415" y="655440"/>
                </a:cubicBezTo>
                <a:cubicBezTo>
                  <a:pt x="555612" y="655440"/>
                  <a:pt x="578275" y="662984"/>
                  <a:pt x="600654" y="669088"/>
                </a:cubicBezTo>
                <a:cubicBezTo>
                  <a:pt x="678427" y="690299"/>
                  <a:pt x="757186" y="709022"/>
                  <a:pt x="832666" y="737327"/>
                </a:cubicBezTo>
                <a:cubicBezTo>
                  <a:pt x="869060" y="750975"/>
                  <a:pt x="904974" y="765979"/>
                  <a:pt x="941848" y="778270"/>
                </a:cubicBezTo>
                <a:cubicBezTo>
                  <a:pt x="1118161" y="837041"/>
                  <a:pt x="851085" y="733778"/>
                  <a:pt x="1064678" y="819213"/>
                </a:cubicBezTo>
                <a:cubicBezTo>
                  <a:pt x="1114720" y="810115"/>
                  <a:pt x="1204828" y="841792"/>
                  <a:pt x="1214803" y="791918"/>
                </a:cubicBezTo>
                <a:cubicBezTo>
                  <a:pt x="1258586" y="573005"/>
                  <a:pt x="1167965" y="375192"/>
                  <a:pt x="1105621" y="177769"/>
                </a:cubicBezTo>
                <a:cubicBezTo>
                  <a:pt x="1011823" y="-119258"/>
                  <a:pt x="1115967" y="195166"/>
                  <a:pt x="1064678" y="41291"/>
                </a:cubicBezTo>
                <a:cubicBezTo>
                  <a:pt x="1069227" y="27643"/>
                  <a:pt x="1064135" y="2713"/>
                  <a:pt x="1078325" y="348"/>
                </a:cubicBezTo>
                <a:cubicBezTo>
                  <a:pt x="1088897" y="-1414"/>
                  <a:pt x="1224837" y="2889"/>
                  <a:pt x="1269394" y="27643"/>
                </a:cubicBezTo>
                <a:cubicBezTo>
                  <a:pt x="1298071" y="43575"/>
                  <a:pt x="1351281" y="82234"/>
                  <a:pt x="1351281" y="82234"/>
                </a:cubicBezTo>
                <a:cubicBezTo>
                  <a:pt x="1355830" y="95882"/>
                  <a:pt x="1364928" y="108792"/>
                  <a:pt x="1364928" y="123178"/>
                </a:cubicBezTo>
                <a:cubicBezTo>
                  <a:pt x="1364928" y="181750"/>
                  <a:pt x="1319438" y="178905"/>
                  <a:pt x="1269394" y="191416"/>
                </a:cubicBezTo>
                <a:cubicBezTo>
                  <a:pt x="1224386" y="202668"/>
                  <a:pt x="1178334" y="209250"/>
                  <a:pt x="1132916" y="218712"/>
                </a:cubicBezTo>
                <a:cubicBezTo>
                  <a:pt x="890169" y="269284"/>
                  <a:pt x="1016317" y="249016"/>
                  <a:pt x="846313" y="273303"/>
                </a:cubicBezTo>
                <a:cubicBezTo>
                  <a:pt x="859961" y="282401"/>
                  <a:pt x="871546" y="295885"/>
                  <a:pt x="887257" y="300598"/>
                </a:cubicBezTo>
                <a:cubicBezTo>
                  <a:pt x="918068" y="309841"/>
                  <a:pt x="950997" y="309355"/>
                  <a:pt x="982791" y="314246"/>
                </a:cubicBezTo>
                <a:cubicBezTo>
                  <a:pt x="1010141" y="318454"/>
                  <a:pt x="1037382" y="323345"/>
                  <a:pt x="1064678" y="327894"/>
                </a:cubicBezTo>
                <a:cubicBezTo>
                  <a:pt x="987341" y="341542"/>
                  <a:pt x="910827" y="361212"/>
                  <a:pt x="832666" y="368837"/>
                </a:cubicBezTo>
                <a:cubicBezTo>
                  <a:pt x="723905" y="379448"/>
                  <a:pt x="614396" y="382485"/>
                  <a:pt x="505119" y="382485"/>
                </a:cubicBezTo>
                <a:cubicBezTo>
                  <a:pt x="445804" y="382485"/>
                  <a:pt x="623400" y="373386"/>
                  <a:pt x="682540" y="368837"/>
                </a:cubicBezTo>
                <a:cubicBezTo>
                  <a:pt x="696188" y="364288"/>
                  <a:pt x="728827" y="368547"/>
                  <a:pt x="723484" y="355190"/>
                </a:cubicBezTo>
                <a:cubicBezTo>
                  <a:pt x="704220" y="307030"/>
                  <a:pt x="627949" y="232360"/>
                  <a:pt x="627949" y="232360"/>
                </a:cubicBezTo>
                <a:cubicBezTo>
                  <a:pt x="623400" y="218712"/>
                  <a:pt x="623289" y="202650"/>
                  <a:pt x="614302" y="191416"/>
                </a:cubicBezTo>
                <a:cubicBezTo>
                  <a:pt x="604055" y="178608"/>
                  <a:pt x="568171" y="179682"/>
                  <a:pt x="573358" y="164121"/>
                </a:cubicBezTo>
                <a:cubicBezTo>
                  <a:pt x="579289" y="146326"/>
                  <a:pt x="609356" y="152952"/>
                  <a:pt x="627949" y="150473"/>
                </a:cubicBezTo>
                <a:cubicBezTo>
                  <a:pt x="707316" y="139891"/>
                  <a:pt x="916943" y="127568"/>
                  <a:pt x="982791" y="123178"/>
                </a:cubicBezTo>
                <a:cubicBezTo>
                  <a:pt x="1082875" y="127727"/>
                  <a:pt x="1184571" y="118362"/>
                  <a:pt x="1283042" y="136825"/>
                </a:cubicBezTo>
                <a:cubicBezTo>
                  <a:pt x="1311321" y="142127"/>
                  <a:pt x="1228820" y="156217"/>
                  <a:pt x="1201155" y="164121"/>
                </a:cubicBezTo>
                <a:cubicBezTo>
                  <a:pt x="1165084" y="174427"/>
                  <a:pt x="1128916" y="184897"/>
                  <a:pt x="1091973" y="191416"/>
                </a:cubicBezTo>
                <a:cubicBezTo>
                  <a:pt x="1039099" y="200747"/>
                  <a:pt x="844771" y="215429"/>
                  <a:pt x="805370" y="218712"/>
                </a:cubicBezTo>
                <a:cubicBezTo>
                  <a:pt x="528250" y="269097"/>
                  <a:pt x="628940" y="239594"/>
                  <a:pt x="1010087" y="259655"/>
                </a:cubicBezTo>
                <a:cubicBezTo>
                  <a:pt x="1064792" y="262534"/>
                  <a:pt x="1119193" y="269776"/>
                  <a:pt x="1173860" y="273303"/>
                </a:cubicBezTo>
                <a:cubicBezTo>
                  <a:pt x="1260236" y="278876"/>
                  <a:pt x="1346731" y="282402"/>
                  <a:pt x="1433167" y="286951"/>
                </a:cubicBezTo>
                <a:lnTo>
                  <a:pt x="1228451" y="300598"/>
                </a:lnTo>
                <a:cubicBezTo>
                  <a:pt x="1119317" y="306194"/>
                  <a:pt x="1009968" y="307429"/>
                  <a:pt x="900904" y="314246"/>
                </a:cubicBezTo>
                <a:cubicBezTo>
                  <a:pt x="879358" y="315593"/>
                  <a:pt x="741065" y="333735"/>
                  <a:pt x="709836" y="341542"/>
                </a:cubicBezTo>
                <a:cubicBezTo>
                  <a:pt x="681923" y="348520"/>
                  <a:pt x="627949" y="368837"/>
                  <a:pt x="627949" y="368837"/>
                </a:cubicBezTo>
                <a:cubicBezTo>
                  <a:pt x="641597" y="396133"/>
                  <a:pt x="650039" y="426728"/>
                  <a:pt x="668893" y="450724"/>
                </a:cubicBezTo>
                <a:cubicBezTo>
                  <a:pt x="698122" y="487924"/>
                  <a:pt x="794792" y="580149"/>
                  <a:pt x="846313" y="614497"/>
                </a:cubicBezTo>
                <a:cubicBezTo>
                  <a:pt x="863241" y="625782"/>
                  <a:pt x="884628" y="629586"/>
                  <a:pt x="900904" y="641793"/>
                </a:cubicBezTo>
                <a:cubicBezTo>
                  <a:pt x="921492" y="657234"/>
                  <a:pt x="936129" y="679438"/>
                  <a:pt x="955496" y="696384"/>
                </a:cubicBezTo>
                <a:cubicBezTo>
                  <a:pt x="972614" y="711362"/>
                  <a:pt x="991890" y="723679"/>
                  <a:pt x="1010087" y="737327"/>
                </a:cubicBezTo>
                <a:cubicBezTo>
                  <a:pt x="1019185" y="750975"/>
                  <a:pt x="1053711" y="776715"/>
                  <a:pt x="1037382" y="778270"/>
                </a:cubicBezTo>
                <a:cubicBezTo>
                  <a:pt x="802722" y="800619"/>
                  <a:pt x="185001" y="757886"/>
                  <a:pt x="518767" y="805566"/>
                </a:cubicBezTo>
                <a:cubicBezTo>
                  <a:pt x="555076" y="810753"/>
                  <a:pt x="591555" y="814664"/>
                  <a:pt x="627949" y="819213"/>
                </a:cubicBezTo>
                <a:cubicBezTo>
                  <a:pt x="677598" y="858932"/>
                  <a:pt x="709767" y="880548"/>
                  <a:pt x="750779" y="928395"/>
                </a:cubicBezTo>
                <a:cubicBezTo>
                  <a:pt x="761454" y="940849"/>
                  <a:pt x="768976" y="955691"/>
                  <a:pt x="778075" y="969339"/>
                </a:cubicBezTo>
                <a:cubicBezTo>
                  <a:pt x="690359" y="991268"/>
                  <a:pt x="720810" y="999423"/>
                  <a:pt x="627949" y="901100"/>
                </a:cubicBezTo>
                <a:cubicBezTo>
                  <a:pt x="570189" y="839942"/>
                  <a:pt x="442929" y="682017"/>
                  <a:pt x="395937" y="600849"/>
                </a:cubicBezTo>
                <a:cubicBezTo>
                  <a:pt x="369719" y="555564"/>
                  <a:pt x="329791" y="453846"/>
                  <a:pt x="314051" y="396133"/>
                </a:cubicBezTo>
                <a:cubicBezTo>
                  <a:pt x="307948" y="373754"/>
                  <a:pt x="304952" y="350640"/>
                  <a:pt x="300403" y="327894"/>
                </a:cubicBezTo>
                <a:cubicBezTo>
                  <a:pt x="304952" y="305148"/>
                  <a:pt x="299810" y="277965"/>
                  <a:pt x="314051" y="259655"/>
                </a:cubicBezTo>
                <a:cubicBezTo>
                  <a:pt x="357544" y="203736"/>
                  <a:pt x="404565" y="203338"/>
                  <a:pt x="464176" y="191416"/>
                </a:cubicBezTo>
                <a:cubicBezTo>
                  <a:pt x="514218" y="195965"/>
                  <a:pt x="568679" y="184007"/>
                  <a:pt x="614302" y="205064"/>
                </a:cubicBezTo>
                <a:cubicBezTo>
                  <a:pt x="636546" y="215330"/>
                  <a:pt x="631647" y="250916"/>
                  <a:pt x="641597" y="273303"/>
                </a:cubicBezTo>
                <a:cubicBezTo>
                  <a:pt x="663920" y="323530"/>
                  <a:pt x="670525" y="320777"/>
                  <a:pt x="682540" y="368837"/>
                </a:cubicBezTo>
                <a:cubicBezTo>
                  <a:pt x="683731" y="373602"/>
                  <a:pt x="703609" y="480770"/>
                  <a:pt x="709836" y="491667"/>
                </a:cubicBezTo>
                <a:cubicBezTo>
                  <a:pt x="739645" y="543833"/>
                  <a:pt x="754039" y="522223"/>
                  <a:pt x="791722" y="559906"/>
                </a:cubicBezTo>
                <a:cubicBezTo>
                  <a:pt x="807806" y="575990"/>
                  <a:pt x="817863" y="597227"/>
                  <a:pt x="832666" y="614497"/>
                </a:cubicBezTo>
                <a:cubicBezTo>
                  <a:pt x="858022" y="644079"/>
                  <a:pt x="880653" y="664245"/>
                  <a:pt x="914552" y="682736"/>
                </a:cubicBezTo>
                <a:cubicBezTo>
                  <a:pt x="1162148" y="817789"/>
                  <a:pt x="896060" y="672713"/>
                  <a:pt x="1119269" y="764622"/>
                </a:cubicBezTo>
                <a:cubicBezTo>
                  <a:pt x="1382053" y="872827"/>
                  <a:pt x="1137991" y="803422"/>
                  <a:pt x="1364928" y="860157"/>
                </a:cubicBezTo>
                <a:cubicBezTo>
                  <a:pt x="1383125" y="864706"/>
                  <a:pt x="1327114" y="854898"/>
                  <a:pt x="1310337" y="846509"/>
                </a:cubicBezTo>
                <a:cubicBezTo>
                  <a:pt x="1112166" y="747421"/>
                  <a:pt x="1439905" y="916060"/>
                  <a:pt x="1187507" y="764622"/>
                </a:cubicBezTo>
                <a:cubicBezTo>
                  <a:pt x="1143893" y="738454"/>
                  <a:pt x="1096522" y="719130"/>
                  <a:pt x="1051030" y="696384"/>
                </a:cubicBezTo>
                <a:cubicBezTo>
                  <a:pt x="1023734" y="682736"/>
                  <a:pt x="995312" y="671141"/>
                  <a:pt x="969143" y="655440"/>
                </a:cubicBezTo>
                <a:cubicBezTo>
                  <a:pt x="919933" y="625914"/>
                  <a:pt x="896655" y="609575"/>
                  <a:pt x="846313" y="587201"/>
                </a:cubicBezTo>
                <a:cubicBezTo>
                  <a:pt x="797359" y="565444"/>
                  <a:pt x="782148" y="561264"/>
                  <a:pt x="737131" y="546258"/>
                </a:cubicBezTo>
                <a:cubicBezTo>
                  <a:pt x="714385" y="550807"/>
                  <a:pt x="668893" y="536710"/>
                  <a:pt x="668893" y="559906"/>
                </a:cubicBezTo>
                <a:cubicBezTo>
                  <a:pt x="668893" y="636165"/>
                  <a:pt x="712186" y="706206"/>
                  <a:pt x="737131" y="778270"/>
                </a:cubicBezTo>
                <a:cubicBezTo>
                  <a:pt x="758396" y="839703"/>
                  <a:pt x="797625" y="935313"/>
                  <a:pt x="832666" y="996634"/>
                </a:cubicBezTo>
                <a:cubicBezTo>
                  <a:pt x="853959" y="1033897"/>
                  <a:pt x="878823" y="1069015"/>
                  <a:pt x="900904" y="1105816"/>
                </a:cubicBezTo>
                <a:cubicBezTo>
                  <a:pt x="909343" y="1119881"/>
                  <a:pt x="887257" y="1073971"/>
                  <a:pt x="873609" y="1064873"/>
                </a:cubicBezTo>
                <a:lnTo>
                  <a:pt x="832666" y="1037578"/>
                </a:lnTo>
                <a:cubicBezTo>
                  <a:pt x="794972" y="981036"/>
                  <a:pt x="815415" y="1001860"/>
                  <a:pt x="750779" y="955691"/>
                </a:cubicBezTo>
                <a:cubicBezTo>
                  <a:pt x="737432" y="946157"/>
                  <a:pt x="693462" y="927432"/>
                  <a:pt x="709836" y="928395"/>
                </a:cubicBezTo>
                <a:cubicBezTo>
                  <a:pt x="865166" y="937532"/>
                  <a:pt x="999513" y="971584"/>
                  <a:pt x="1146564" y="1010282"/>
                </a:cubicBezTo>
                <a:cubicBezTo>
                  <a:pt x="1178593" y="1018711"/>
                  <a:pt x="1210254" y="1028479"/>
                  <a:pt x="1242099" y="1037578"/>
                </a:cubicBezTo>
                <a:cubicBezTo>
                  <a:pt x="1287591" y="1033029"/>
                  <a:pt x="1360008" y="1065709"/>
                  <a:pt x="1378576" y="1023930"/>
                </a:cubicBezTo>
                <a:cubicBezTo>
                  <a:pt x="1388163" y="1002360"/>
                  <a:pt x="1285135" y="903193"/>
                  <a:pt x="1255746" y="873804"/>
                </a:cubicBezTo>
                <a:cubicBezTo>
                  <a:pt x="1108661" y="910576"/>
                  <a:pt x="1159966" y="905583"/>
                  <a:pt x="887257" y="832861"/>
                </a:cubicBezTo>
                <a:cubicBezTo>
                  <a:pt x="851818" y="823411"/>
                  <a:pt x="823173" y="797140"/>
                  <a:pt x="791722" y="778270"/>
                </a:cubicBezTo>
                <a:cubicBezTo>
                  <a:pt x="777657" y="769831"/>
                  <a:pt x="762377" y="762573"/>
                  <a:pt x="750779" y="750975"/>
                </a:cubicBezTo>
                <a:lnTo>
                  <a:pt x="750779" y="73732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46511" y="5169031"/>
            <a:ext cx="528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Something…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32446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dirty="0"/>
              <a:t>Two roads diverged in a construction area, </a:t>
            </a:r>
            <a:r>
              <a:rPr lang="en-US" sz="3200" dirty="0" smtClean="0"/>
              <a:t>and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I took the one less traveled </a:t>
            </a:r>
            <a:r>
              <a:rPr lang="en-US" sz="3200" dirty="0" smtClean="0"/>
              <a:t>by. I </a:t>
            </a:r>
            <a:r>
              <a:rPr lang="en-US" sz="3200" dirty="0"/>
              <a:t>got to class at basically the same time.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" y="1932432"/>
            <a:ext cx="9144000" cy="492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308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13" y="0"/>
            <a:ext cx="9170901" cy="6878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608" y="853451"/>
            <a:ext cx="6019597" cy="6024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Born in 1757 in London, England 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English poet, painter, and engraver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Considered one of the best artists of his time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Rejected ideas of Catholicism, as well as all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FF00"/>
                </a:solidFill>
              </a:rPr>
              <a:t>   organized religion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Part of the Romantic Movement in Europe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Influenced by Chaucer and Mary Wollstonecraft 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Works relatively unrecognized during his life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Died 1827</a:t>
            </a:r>
          </a:p>
          <a:p>
            <a:pPr>
              <a:buFont typeface="Arial"/>
              <a:buChar char="•"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6982" y="330231"/>
            <a:ext cx="64741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William Blake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0281" y="302947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If time to study is bounding, so then is time for COD.</a:t>
            </a:r>
            <a:endParaRPr lang="en-US" sz="4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2606"/>
            <a:ext cx="9144000" cy="498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46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rgbClr val="0000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5683" y="666051"/>
            <a:ext cx="63192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Sleep is an optional phenomenon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687"/>
            <a:ext cx="9144000" cy="6890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5964" y="392776"/>
            <a:ext cx="3199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Sleep…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759" y="6060278"/>
            <a:ext cx="6851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…is an optional phenomenon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Study or </a:t>
            </a:r>
            <a:r>
              <a:rPr lang="en-US" sz="4400" dirty="0" smtClean="0"/>
              <a:t>don’t study. Either </a:t>
            </a:r>
            <a:r>
              <a:rPr lang="en-US" sz="4400" dirty="0"/>
              <a:t>way, you're winging it at crunch time.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00300" y="1467991"/>
            <a:ext cx="4343400" cy="5228820"/>
            <a:chOff x="1752600" y="1456588"/>
            <a:chExt cx="4343400" cy="5401411"/>
          </a:xfrm>
        </p:grpSpPr>
        <p:pic>
          <p:nvPicPr>
            <p:cNvPr id="9220" name="Picture 4" descr="http://lisasabin-wilson.com/wp-content/uploads/2010/06/wpfd3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1456588"/>
              <a:ext cx="4343400" cy="5401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438400" y="2133600"/>
              <a:ext cx="3124200" cy="8382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21237755">
              <a:off x="2356403" y="2052934"/>
              <a:ext cx="313579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Winging It</a:t>
              </a:r>
              <a:endParaRPr lang="en-US" sz="54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334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allery2.jpmullan.com/d/608023-5/jm_d30_4020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1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048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A locked door is barrier to sight, not sound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91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45000">
              <a:srgbClr val="FF7A00"/>
            </a:gs>
            <a:gs pos="70000">
              <a:srgbClr val="FF0300"/>
            </a:gs>
            <a:gs pos="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b="1" dirty="0"/>
              <a:t>We are hope, the heralds of tomorrow, let us celebrate!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43200"/>
            <a:ext cx="4572001" cy="330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3200"/>
            <a:ext cx="4583231" cy="330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91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William Blake</a:t>
            </a:r>
            <a:br>
              <a:rPr lang="en-US" dirty="0" smtClean="0"/>
            </a:br>
            <a:r>
              <a:rPr lang="en-US" sz="2800" i="1" dirty="0" smtClean="0"/>
              <a:t>“Proverbs of Hell”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Influences</a:t>
            </a:r>
          </a:p>
          <a:p>
            <a:pPr lvl="1"/>
            <a:r>
              <a:rPr lang="en-US" dirty="0" smtClean="0"/>
              <a:t>Book of proverbs of the </a:t>
            </a:r>
            <a:r>
              <a:rPr lang="en-US" dirty="0"/>
              <a:t>O</a:t>
            </a:r>
            <a:r>
              <a:rPr lang="en-US" dirty="0" smtClean="0"/>
              <a:t>ld Testament</a:t>
            </a:r>
          </a:p>
          <a:p>
            <a:pPr lvl="2"/>
            <a:r>
              <a:rPr lang="en-US" dirty="0" smtClean="0"/>
              <a:t>Serves as a parody by being opposite</a:t>
            </a:r>
          </a:p>
          <a:p>
            <a:pPr lvl="2"/>
            <a:r>
              <a:rPr lang="en-US" dirty="0" smtClean="0"/>
              <a:t>The book of proverbs instructs how to be wise not foolish while Blake’s “Proverbs of Hell” instruct essentially how to get into trouble.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For Example</a:t>
            </a:r>
          </a:p>
          <a:p>
            <a:pPr lvl="3"/>
            <a:r>
              <a:rPr lang="en-US" dirty="0"/>
              <a:t>A dead body revenges not injuries. </a:t>
            </a:r>
            <a:r>
              <a:rPr lang="en-US" dirty="0" smtClean="0"/>
              <a:t>~Blake</a:t>
            </a:r>
          </a:p>
          <a:p>
            <a:pPr lvl="3"/>
            <a:r>
              <a:rPr lang="en-US" dirty="0"/>
              <a:t> The wicked is banished in his wickedness, But the righteous has a refuge in his death.</a:t>
            </a:r>
            <a:br>
              <a:rPr lang="en-US" dirty="0"/>
            </a:br>
            <a:r>
              <a:rPr lang="en-US" dirty="0"/>
              <a:t>Proverbs 14:32 </a:t>
            </a:r>
            <a:endParaRPr lang="en-US" dirty="0" smtClean="0"/>
          </a:p>
          <a:p>
            <a:pPr lvl="3"/>
            <a:r>
              <a:rPr lang="en-US" dirty="0" smtClean="0"/>
              <a:t>If the fool persists in his folly, he will become wise. ~Blake</a:t>
            </a:r>
          </a:p>
          <a:p>
            <a:pPr lvl="3"/>
            <a:r>
              <a:rPr lang="en-US" dirty="0" smtClean="0"/>
              <a:t>Do </a:t>
            </a:r>
            <a:r>
              <a:rPr lang="en-US" dirty="0"/>
              <a:t>not answer a fool according to his folly, Lest you also be like him. </a:t>
            </a:r>
            <a:br>
              <a:rPr lang="en-US" dirty="0"/>
            </a:br>
            <a:r>
              <a:rPr lang="en-US" dirty="0"/>
              <a:t>Proverbs 26:4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366" y="572318"/>
            <a:ext cx="3158634" cy="170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181598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69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2442"/>
            <a:ext cx="6400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2860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30000">
                      <a:srgbClr val="FFC000"/>
                    </a:gs>
                    <a:gs pos="70000">
                      <a:srgbClr val="006600"/>
                    </a:gs>
                    <a:gs pos="100000">
                      <a:srgbClr val="1D5B5A"/>
                    </a:gs>
                  </a:gsLst>
                  <a:lin ang="5400000" scaled="0"/>
                </a:gradFill>
                <a:effectLst/>
                <a:latin typeface="Old English Text MT" pitchFamily="66" charset="0"/>
              </a:rPr>
              <a:t>Proverbs of Poly</a:t>
            </a:r>
            <a:endParaRPr lang="en-US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FFFF00"/>
                  </a:gs>
                  <a:gs pos="30000">
                    <a:srgbClr val="FFC000"/>
                  </a:gs>
                  <a:gs pos="70000">
                    <a:srgbClr val="006600"/>
                  </a:gs>
                  <a:gs pos="100000">
                    <a:srgbClr val="1D5B5A"/>
                  </a:gs>
                </a:gsLst>
                <a:lin ang="5400000" scaled="0"/>
              </a:gradFill>
              <a:effectLst/>
              <a:latin typeface="Old English Text MT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86000"/>
            <a:ext cx="8572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22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5161" y="375781"/>
            <a:ext cx="7567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 seed time learn, in harvest teach, in winter enjoy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4295"/>
            <a:ext cx="5917638" cy="5053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75" y="1804295"/>
            <a:ext cx="3400394" cy="50537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8473" y="643000"/>
            <a:ext cx="6706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 fall quarter and winter quarter learn, in spring quarter give yourself 12 units and enjoy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405" y="2817028"/>
            <a:ext cx="3586673" cy="40813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23" y="2808179"/>
            <a:ext cx="6048107" cy="40580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8096" y="648219"/>
            <a:ext cx="66042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You never know what is enough unless</a:t>
            </a:r>
          </a:p>
          <a:p>
            <a:r>
              <a:rPr lang="en-US" sz="3200" dirty="0" smtClean="0"/>
              <a:t> you know what is more than enough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88460"/>
            <a:ext cx="4421275" cy="446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182" y="2388460"/>
            <a:ext cx="4788793" cy="44695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8098" y="661415"/>
            <a:ext cx="69852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You never know what is enough unless    you know what is more than enough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32997"/>
            <a:ext cx="4308732" cy="4240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733" y="2632997"/>
            <a:ext cx="4851344" cy="42404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169" y="635072"/>
            <a:ext cx="7217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All wholesome food is caught without a net or trap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2" y="2252476"/>
            <a:ext cx="4644099" cy="4644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524" y="2252476"/>
            <a:ext cx="4570964" cy="46440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453</Words>
  <Application>Microsoft Macintosh PowerPoint</Application>
  <PresentationFormat>On-screen Show (4:3)</PresentationFormat>
  <Paragraphs>48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The Marriage of Heaven and Hell</vt:lpstr>
      <vt:lpstr>PowerPoint Presentation</vt:lpstr>
      <vt:lpstr>William Blake “Proverbs of Hell”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apple tree never asks the beech how he shall grow,  nor the lion, the horse, how he shall take his prey. </vt:lpstr>
      <vt:lpstr>The engineer never asks the business major for help with calc, nor the business major, the engineer, how to make friends. </vt:lpstr>
      <vt:lpstr>PowerPoint Presentation</vt:lpstr>
      <vt:lpstr>The standard tradition that a degree will be earned in four years is false, as I have heard from the office of the registrar who have seemingly decided to open enough sections for about ten people to get twelve units.</vt:lpstr>
      <vt:lpstr>Two roads diverged in a construction area, and I took the one less traveled by. I got to class at basically the same time. </vt:lpstr>
      <vt:lpstr>PowerPoint Presentation</vt:lpstr>
      <vt:lpstr>PowerPoint Presentation</vt:lpstr>
      <vt:lpstr>PowerPoint Presentation</vt:lpstr>
      <vt:lpstr>PowerPoint Presentation</vt:lpstr>
      <vt:lpstr>We are hope, the heralds of tomorrow, let us celebrate!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Marriage of Heaven and Hell</dc:title>
  <dc:creator>Reid Pelfrey</dc:creator>
  <cp:lastModifiedBy>Steven Marx</cp:lastModifiedBy>
  <cp:revision>24</cp:revision>
  <dcterms:created xsi:type="dcterms:W3CDTF">2012-05-31T08:25:22Z</dcterms:created>
  <dcterms:modified xsi:type="dcterms:W3CDTF">2012-06-01T04:15:47Z</dcterms:modified>
</cp:coreProperties>
</file>